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884"/>
  </p:normalViewPr>
  <p:slideViewPr>
    <p:cSldViewPr snapToGrid="0" snapToObjects="1">
      <p:cViewPr varScale="1">
        <p:scale>
          <a:sx n="114" d="100"/>
          <a:sy n="114" d="100"/>
        </p:scale>
        <p:origin x="47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FFCDD-C4FE-E843-9FDF-C2B1B6A90E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2EEFFF-627A-5841-8DEE-EA611ACC7D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760A05-A1FE-204D-8DE0-D3EB19357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CC33D-0F54-3446-A5D3-FA226AD7944F}" type="datetimeFigureOut">
              <a:rPr lang="en-US" smtClean="0"/>
              <a:t>7/14/21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A4657D-4F93-1240-AD67-CEE7369B5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8F4797-C524-4C4A-A30E-AC5B5FC86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79FE-EA83-224B-9026-CD1DD954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37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F0FF7-D905-AC4D-B1FD-2B8B99E67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CFE973-5BCD-E347-8692-018C4ABFE1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9762E3-AEBA-DF4B-BADB-CFEC7C8CA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CC33D-0F54-3446-A5D3-FA226AD7944F}" type="datetimeFigureOut">
              <a:rPr lang="en-US" smtClean="0"/>
              <a:t>7/14/21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E83CA1-C9BA-8044-882F-2351E646E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71993E-AD3B-F746-BB88-A3349FC9C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79FE-EA83-224B-9026-CD1DD954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470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123D52-32F7-0340-8301-29CAE8A28B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DC2BB0-13E9-1046-9F06-8D6F7701E0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1D1A3-9958-E642-80E2-55BBE98E4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CC33D-0F54-3446-A5D3-FA226AD7944F}" type="datetimeFigureOut">
              <a:rPr lang="en-US" smtClean="0"/>
              <a:t>7/14/21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4FA311-A76C-2640-86C6-03BF89323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28D51D-D5B0-084A-823A-E62C8E288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79FE-EA83-224B-9026-CD1DD954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019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E58D3-CAFB-C046-AB0D-85638535A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EC7E9-B36D-914A-81D7-13387E845F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1BBBA-0025-C341-BE40-FE48B9C72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CC33D-0F54-3446-A5D3-FA226AD7944F}" type="datetimeFigureOut">
              <a:rPr lang="en-US" smtClean="0"/>
              <a:t>7/14/21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F974B9-66F7-D841-9291-4125B87CB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17B04F-0474-A34C-955B-CE90E92F7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79FE-EA83-224B-9026-CD1DD954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980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E4698-93DE-9143-BFE1-60B696489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2F62A5-FD8F-4141-8714-7B00C20867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DD1D7-51C0-F34C-9197-99608837E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CC33D-0F54-3446-A5D3-FA226AD7944F}" type="datetimeFigureOut">
              <a:rPr lang="en-US" smtClean="0"/>
              <a:t>7/14/21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CB189E-9B42-9347-BB89-81E947ABA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AC67D4-1A97-084E-8F65-F2830703F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79FE-EA83-224B-9026-CD1DD954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284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DC50E-D77D-C74C-89DC-612985D0B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AF627-6BFA-8841-B8FE-F374660CC3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E90C74-8CE3-3847-B73D-78229E45E6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2DA852-E282-2D45-A594-5754BC456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CC33D-0F54-3446-A5D3-FA226AD7944F}" type="datetimeFigureOut">
              <a:rPr lang="en-US" smtClean="0"/>
              <a:t>7/14/21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BAC361-04BA-D441-8AA3-9D3D37D92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73BDC0-1B58-F847-AA7C-93B86E2FE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79FE-EA83-224B-9026-CD1DD954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525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B2CC7-88B5-B74F-98B1-0E1EE661B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943D87-3F47-D447-B4A9-7C1FDE20DF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E01C3E-08A9-4C4D-81EE-F2C501CFB4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BF1254-26AA-3948-B5A6-D229DE3EB5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F0561B-A99F-9D41-AD68-45D72CC091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1C0E69-2374-9C46-95B9-49B1895B6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CC33D-0F54-3446-A5D3-FA226AD7944F}" type="datetimeFigureOut">
              <a:rPr lang="en-US" smtClean="0"/>
              <a:t>7/14/21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D35403-5AD1-0F46-BEDA-EC6F89CA4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D41BB7-C272-634E-B4B9-8178F3410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79FE-EA83-224B-9026-CD1DD954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859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1E872-AF11-424F-8470-CF4948EAD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26E413-4C50-8644-848B-72EBEE1A3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CC33D-0F54-3446-A5D3-FA226AD7944F}" type="datetimeFigureOut">
              <a:rPr lang="en-US" smtClean="0"/>
              <a:t>7/14/21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E58868-99FC-F04E-9378-42489ADE9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D3C41C-72E5-B141-9404-9E362EE85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79FE-EA83-224B-9026-CD1DD954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646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2FAB5B-FBA6-9F4D-A319-07E085350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CC33D-0F54-3446-A5D3-FA226AD7944F}" type="datetimeFigureOut">
              <a:rPr lang="en-US" smtClean="0"/>
              <a:t>7/14/21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EDE7DD-7793-2C45-9521-520840339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07C896-DCF1-8746-A745-B1D11AB8E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79FE-EA83-224B-9026-CD1DD954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105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7AC5B-068C-B54E-AEC4-0730BF204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866EC-8E79-D54D-8C4B-2A091EDD0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A41667-0044-6547-82FB-C7B1D00A4D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798694-9336-934B-AB71-3DDDC3F12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CC33D-0F54-3446-A5D3-FA226AD7944F}" type="datetimeFigureOut">
              <a:rPr lang="en-US" smtClean="0"/>
              <a:t>7/14/21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D641AE-9FE6-6948-AD83-475D0C7B1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34D292-C10C-DD4F-BEE0-511DF7CBA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79FE-EA83-224B-9026-CD1DD954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819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B6EEC-FAB8-4A40-B7E8-22A080C64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1FFD36-B08D-4E43-96A0-2DDA2EA1AB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C9F2E6-C16D-7842-887F-2829415CC5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036F83-7B1A-EF40-959E-E86752EE2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CC33D-0F54-3446-A5D3-FA226AD7944F}" type="datetimeFigureOut">
              <a:rPr lang="en-US" smtClean="0"/>
              <a:t>7/14/21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0176BE-D996-EE4A-86DB-18A279D78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80E232-FFCE-AE48-BE08-95BFC6715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79FE-EA83-224B-9026-CD1DD954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445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74A726-6FF0-9A49-BD86-7F661960D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41216C-3F2E-B54D-BCE8-F042B7652D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66B636-835F-6145-A4EC-611FB4E3D0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CC33D-0F54-3446-A5D3-FA226AD7944F}" type="datetimeFigureOut">
              <a:rPr lang="en-US" smtClean="0"/>
              <a:t>7/14/21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B486C0-F7BB-D547-9AAE-61D4E86150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42E81F-6A7A-3F41-9A2E-91465EE45C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F79FE-EA83-224B-9026-CD1DD954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421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88FC1-0C02-4F41-A4F2-106DB84A88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CE9A42-DE38-1A41-A048-E7587AA55C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04_Pemegang saham memberikan kuasa kepada penerima kuasa independen.mp4" descr="04_Pemegang saham memberikan kuasa kepada penerima kuasa independen.mp4">
            <a:hlinkClick r:id="" action="ppaction://media"/>
            <a:extLst>
              <a:ext uri="{FF2B5EF4-FFF2-40B4-BE49-F238E27FC236}">
                <a16:creationId xmlns:a16="http://schemas.microsoft.com/office/drawing/2014/main" id="{A7A2B459-8067-5146-B476-91ACE479050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35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2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Bayu Surya</dc:creator>
  <cp:lastModifiedBy>Bayu Surya</cp:lastModifiedBy>
  <cp:revision>1</cp:revision>
  <dcterms:created xsi:type="dcterms:W3CDTF">2021-07-14T07:27:25Z</dcterms:created>
  <dcterms:modified xsi:type="dcterms:W3CDTF">2021-07-14T07:27:56Z</dcterms:modified>
</cp:coreProperties>
</file>